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User" initials="U" lastIdx="1" clrIdx="0">
    <p:extLst>
      <p:ext uri="{19B8F6BF-5375-455C-9EA6-DF929625EA0E}">
        <p15:presenceInfo xmlns:p15="http://schemas.microsoft.com/office/powerpoint/2012/main" userId="User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07" d="100"/>
          <a:sy n="107" d="100"/>
        </p:scale>
        <p:origin x="15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omp_akm@meteo.kz" TargetMode="External"/><Relationship Id="rId2" Type="http://schemas.openxmlformats.org/officeDocument/2006/relationships/hyperlink" Target="mailto:lab_akm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66383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3947858015"/>
              </p:ext>
            </p:extLst>
          </p:nvPr>
        </p:nvGraphicFramePr>
        <p:xfrm>
          <a:off x="307975" y="2588895"/>
          <a:ext cx="4465638" cy="2605987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3548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endParaRPr lang="ru-RU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 133</a:t>
                      </a: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kk-KZ" altLang="en-US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Кокшетау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ru-RU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53387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2356514121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82259" y="115887"/>
            <a:ext cx="4795153" cy="403905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>
              <a:spcBef>
                <a:spcPts val="0"/>
              </a:spcBef>
              <a:spcAft>
                <a:spcPts val="0"/>
              </a:spcAf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Кокшетау</a:t>
            </a:r>
          </a:p>
          <a:p>
            <a:pPr algn="ctr"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14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14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Переменная облачность, без осадков. Ветер восточных направлений 9-14 м/с. Температура воздуха ночью 5-7, днем 18-20 тепла.</a:t>
            </a:r>
          </a:p>
          <a:p>
            <a:pPr indent="177800" algn="just">
              <a:lnSpc>
                <a:spcPts val="1440"/>
              </a:lnSpc>
              <a:spcAft>
                <a:spcPts val="0"/>
              </a:spcAft>
            </a:pPr>
            <a:endParaRPr lang="ru-RU" altLang="ru-RU" sz="1200" b="1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algn="ctr">
              <a:lnSpc>
                <a:spcPct val="115000"/>
              </a:lnSpc>
              <a:spcBef>
                <a:spcPct val="0"/>
              </a:spcBef>
              <a:buFontTx/>
              <a:buNone/>
              <a:defRPr/>
            </a:pP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на ночь 15 мая</a:t>
            </a: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 20 ч. 14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до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15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мая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ctr" eaLnBrk="1" hangingPunct="1">
              <a:spcBef>
                <a:spcPct val="0"/>
              </a:spcBef>
              <a:buFont typeface="Arial" panose="020B0604020202020204" pitchFamily="34" charset="0"/>
              <a:buNone/>
              <a:defRPr/>
            </a:pPr>
            <a:endParaRPr lang="ru-RU" altLang="ru-RU" sz="800" b="1" dirty="0"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pPr algn="just">
              <a:defRPr/>
            </a:pP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  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Переменная облачность, </a:t>
            </a:r>
            <a:r>
              <a:rPr 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без осадков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. Ветер юго</a:t>
            </a:r>
            <a:r>
              <a:rPr lang="ru-RU" sz="1200" dirty="0">
                <a:latin typeface="Times New Roman" panose="02020603050405020304" pitchFamily="18" charset="0"/>
                <a:ea typeface="SimSun" panose="02010600030101010101" pitchFamily="2" charset="-122"/>
              </a:rPr>
              <a:t>-восточный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 9-14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effectLst/>
                <a:latin typeface="Times New Roman" panose="02020603050405020304" pitchFamily="18" charset="0"/>
                <a:ea typeface="SimSun" panose="02010600030101010101" pitchFamily="2" charset="-122"/>
              </a:rPr>
              <a:t>м/с. Температура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ea typeface="Cambria" panose="02040503050406030204" pitchFamily="18" charset="0"/>
                <a:cs typeface="Times New Roman" panose="02020603050405020304" pitchFamily="18" charset="0"/>
              </a:rPr>
              <a:t> 7-9 тепла.</a:t>
            </a:r>
            <a:endParaRPr lang="ru-RU" sz="1200" dirty="0">
              <a:effectLst/>
              <a:latin typeface="Times New Roman" panose="02020603050405020304" pitchFamily="18" charset="0"/>
              <a:ea typeface="SimSun" panose="02010600030101010101" pitchFamily="2" charset="-122"/>
            </a:endParaRPr>
          </a:p>
          <a:p>
            <a:pPr algn="just">
              <a:defRPr/>
            </a:pP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ea typeface="Cambria" panose="020405030504060302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ночью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  <a:p>
            <a:pPr indent="268288" algn="ctr" fontAlgn="auto">
              <a:spcBef>
                <a:spcPts val="0"/>
              </a:spcBef>
              <a:spcAft>
                <a:spcPts val="0"/>
              </a:spcAft>
            </a:pP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indent="268288" algn="just" fontAlgn="auto">
              <a:spcBef>
                <a:spcPts val="0"/>
              </a:spcBef>
              <a:spcAft>
                <a:spcPts val="0"/>
              </a:spcAft>
            </a:pPr>
            <a:endParaRPr lang="ru-RU" altLang="ru-RU" sz="1200" i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1146306326"/>
              </p:ext>
            </p:extLst>
          </p:nvPr>
        </p:nvGraphicFramePr>
        <p:xfrm>
          <a:off x="5124792" y="6448584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РК ДСМ </a:t>
                      </a:r>
                    </a:p>
                    <a:p>
                      <a:pPr lvl="0" algn="just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02.08.2022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144580" y="3849636"/>
            <a:ext cx="444976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Кокшетау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13 мая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2026 года </a:t>
            </a:r>
          </a:p>
        </p:txBody>
      </p:sp>
      <p:graphicFrame>
        <p:nvGraphicFramePr>
          <p:cNvPr id="12" name="Таблица 2">
            <a:extLst>
              <a:ext uri="{FF2B5EF4-FFF2-40B4-BE49-F238E27FC236}">
                <a16:creationId xmlns:a16="http://schemas.microsoft.com/office/drawing/2014/main" id="{448CAFEB-DBA7-4D72-A107-6B0302F730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2239505"/>
              </p:ext>
            </p:extLst>
          </p:nvPr>
        </p:nvGraphicFramePr>
        <p:xfrm>
          <a:off x="5075128" y="4322162"/>
          <a:ext cx="4588669" cy="21047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6569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0872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1425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619006"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 концентрация, мкг/м3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ПДК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РМ-2,5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0.132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1054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0.075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436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0.872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углерода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330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0.066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42295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58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0.289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65460">
                <a:tc>
                  <a:txBody>
                    <a:bodyPr/>
                    <a:lstStyle/>
                    <a:p>
                      <a:r>
                        <a:rPr lang="ru-RU" sz="9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 marL="91434" marR="91434" marT="45711" marB="45711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</a:t>
                      </a:r>
                      <a:endParaRPr lang="ru-KZ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0.011</a:t>
                      </a:r>
                      <a:endParaRPr lang="ru-KZ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66654" y="214290"/>
            <a:ext cx="4747653" cy="10156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Кокшетау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2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</a:t>
            </a:r>
            <a:r>
              <a:rPr lang="ru-RU" alt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мкр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Васильковский, 17 (территория СШГ №17)</a:t>
            </a:r>
          </a:p>
          <a:p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ул. Вернадского, 46 Б (территория СШ №12)</a:t>
            </a:r>
          </a:p>
          <a:p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6181"/>
            <a:ext cx="4819092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340113"/>
            <a:ext cx="4301851" cy="1653552"/>
            <a:chOff x="531522" y="3952355"/>
            <a:chExt cx="4301851" cy="1813604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766536872"/>
                </p:ext>
              </p:extLst>
            </p:nvPr>
          </p:nvGraphicFramePr>
          <p:xfrm>
            <a:off x="531522" y="5029039"/>
            <a:ext cx="4035777" cy="736920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экологического мониторинга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kk-KZ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50-03-55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lab_akm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Группа метеопрогнозов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51-41-49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omp_akm@meteo.kz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36086" y="4161401"/>
              <a:ext cx="2105063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Кокшетау, ул. </a:t>
              </a:r>
              <a:r>
                <a:rPr lang="ru-RU" altLang="ru-RU" sz="1000" i="1" dirty="0" err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Кудайбердиева</a:t>
              </a:r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 27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42360" y="395235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5" y="1286740"/>
            <a:ext cx="484028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25127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ru-RU" altLang="ru-RU" sz="12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Баймуканова</a:t>
            </a:r>
            <a:r>
              <a: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/ Каралаш Г.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846337974"/>
              </p:ext>
            </p:extLst>
          </p:nvPr>
        </p:nvGraphicFramePr>
        <p:xfrm>
          <a:off x="5008261" y="488888"/>
          <a:ext cx="4713891" cy="832900"/>
        </p:xfrm>
        <a:graphic>
          <a:graphicData uri="http://schemas.openxmlformats.org/drawingml/2006/table">
            <a:tbl>
              <a:tblPr/>
              <a:tblGrid>
                <a:gridCol w="102485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68903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0,09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 ≤ Р &lt; 0,16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0,17 ≤ Р &lt; 0,24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6658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0,25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55899" y="2062910"/>
            <a:ext cx="4832351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721056568"/>
              </p:ext>
            </p:extLst>
          </p:nvPr>
        </p:nvGraphicFramePr>
        <p:xfrm>
          <a:off x="5025127" y="2328275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48482" y="456659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28042</TotalTime>
  <Words>595</Words>
  <Application>Microsoft Office PowerPoint</Application>
  <PresentationFormat>Лист A4 (210x297 мм)</PresentationFormat>
  <Paragraphs>99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3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6" baseType="lpstr"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4307</cp:revision>
  <cp:lastPrinted>2021-07-01T03:56:27Z</cp:lastPrinted>
  <dcterms:created xsi:type="dcterms:W3CDTF">2018-03-27T06:03:00Z</dcterms:created>
  <dcterms:modified xsi:type="dcterms:W3CDTF">2026-05-13T06:16:47Z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